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19"/>
  </p:notesMasterIdLst>
  <p:sldIdLst>
    <p:sldId id="256" r:id="rId2"/>
    <p:sldId id="286" r:id="rId3"/>
    <p:sldId id="287" r:id="rId4"/>
    <p:sldId id="288" r:id="rId5"/>
    <p:sldId id="283" r:id="rId6"/>
    <p:sldId id="276" r:id="rId7"/>
    <p:sldId id="268" r:id="rId8"/>
    <p:sldId id="269" r:id="rId9"/>
    <p:sldId id="264" r:id="rId10"/>
    <p:sldId id="274" r:id="rId11"/>
    <p:sldId id="257" r:id="rId12"/>
    <p:sldId id="284" r:id="rId13"/>
    <p:sldId id="285" r:id="rId14"/>
    <p:sldId id="263" r:id="rId15"/>
    <p:sldId id="279" r:id="rId16"/>
    <p:sldId id="270" r:id="rId17"/>
    <p:sldId id="265" r:id="rId18"/>
  </p:sldIdLst>
  <p:sldSz cx="9144000" cy="6858000" type="screen4x3"/>
  <p:notesSz cx="6858000" cy="9144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6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F299E-E49A-42F4-BB45-831D6820B4F4}" type="datetimeFigureOut">
              <a:rPr kumimoji="1" lang="ja-JP" altLang="en-US" smtClean="0"/>
              <a:t>2015/12/1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84B29-C3E8-4ED0-8BD3-4DA2432F19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804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335463" y="1169988"/>
            <a:ext cx="4814887" cy="4994275"/>
            <a:chOff x="4334933" y="1169931"/>
            <a:chExt cx="4814835" cy="4993802"/>
          </a:xfrm>
        </p:grpSpPr>
        <p:cxnSp>
          <p:nvCxnSpPr>
            <p:cNvPr id="5" name="Straight Connector 16"/>
            <p:cNvCxnSpPr/>
            <p:nvPr/>
          </p:nvCxnSpPr>
          <p:spPr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8"/>
            <p:cNvCxnSpPr/>
            <p:nvPr/>
          </p:nvCxnSpPr>
          <p:spPr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/>
            <p:cNvCxnSpPr/>
            <p:nvPr/>
          </p:nvCxnSpPr>
          <p:spPr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1"/>
            <p:cNvCxnSpPr/>
            <p:nvPr/>
          </p:nvCxnSpPr>
          <p:spPr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2"/>
            <p:cNvCxnSpPr/>
            <p:nvPr/>
          </p:nvCxnSpPr>
          <p:spPr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/>
          <a:lstStyle>
            <a:lvl1pPr algn="l">
              <a:defRPr sz="4400">
                <a:effectLst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35E29-0147-4C9F-AF43-E5E25634ABEB}" type="datetimeFigureOut">
              <a:rPr lang="ja-JP" altLang="en-US"/>
              <a:pPr>
                <a:defRPr/>
              </a:pPr>
              <a:t>2015/12/1</a:t>
            </a:fld>
            <a:endParaRPr lang="ja-JP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32A25-705C-474C-B701-67956B12D0B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3445133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 noProof="0" smtClean="0"/>
              <a:t>図を追加</a:t>
            </a:r>
            <a:endParaRPr lang="en-US" noProof="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DFBDA-CE63-4F01-8DBF-7CDBE23B9D4C}" type="datetimeFigureOut">
              <a:rPr lang="ja-JP" altLang="en-US"/>
              <a:pPr>
                <a:defRPr/>
              </a:pPr>
              <a:t>2015/12/1</a:t>
            </a:fld>
            <a:endParaRPr lang="ja-JP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DAFD5-3F10-408E-B7C6-575202AC6FF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0220816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2F7C7-75BB-4C47-A946-73D083091E43}" type="datetimeFigureOut">
              <a:rPr lang="ja-JP" altLang="en-US"/>
              <a:pPr>
                <a:defRPr/>
              </a:pPr>
              <a:t>2015/12/1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4DE30-66C3-4B82-A3EF-7F2734ED64D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6930564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8000" smtClean="0">
                <a:latin typeface="Century Gothic" panose="020B0502020202020204" pitchFamily="34" charset="0"/>
              </a:rPr>
              <a:t>“</a:t>
            </a: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8000" smtClean="0">
                <a:latin typeface="Century Gothic" panose="020B0502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4D66F-C446-4F1F-98B3-9AD0BE93A492}" type="datetimeFigureOut">
              <a:rPr lang="ja-JP" altLang="en-US"/>
              <a:pPr>
                <a:defRPr/>
              </a:pPr>
              <a:t>2015/12/1</a:t>
            </a:fld>
            <a:endParaRPr lang="ja-JP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0B3B0-D66D-4539-ABFE-60BF79E073D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5404940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A25AF-5318-4B96-B366-8A5BFFE62980}" type="datetimeFigureOut">
              <a:rPr lang="ja-JP" altLang="en-US"/>
              <a:pPr>
                <a:defRPr/>
              </a:pPr>
              <a:t>2015/12/1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3DCE7-AC93-4B34-9846-0293CEC8186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2100096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8000" smtClean="0">
                <a:latin typeface="Century Gothic" panose="020B0502020202020204" pitchFamily="34" charset="0"/>
              </a:rPr>
              <a:t>“</a:t>
            </a: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8000" smtClean="0">
                <a:latin typeface="Century Gothic" panose="020B0502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7A39E-48B6-4246-99B4-084680BDB266}" type="datetimeFigureOut">
              <a:rPr lang="ja-JP" altLang="en-US"/>
              <a:pPr>
                <a:defRPr/>
              </a:pPr>
              <a:t>2015/12/1</a:t>
            </a:fld>
            <a:endParaRPr lang="ja-JP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305FA-9C26-4B2E-BC46-DEAFCB7ECE0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6038830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75A7C-9321-4B86-8618-77DE63ED3485}" type="datetimeFigureOut">
              <a:rPr lang="ja-JP" altLang="en-US"/>
              <a:pPr>
                <a:defRPr/>
              </a:pPr>
              <a:t>2015/12/1</a:t>
            </a:fld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25825-F6CC-43B5-A1FF-751CAA18120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9719520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AA5DF-05DC-4578-9C54-690B823F4F67}" type="datetimeFigureOut">
              <a:rPr lang="ja-JP" altLang="en-US"/>
              <a:pPr>
                <a:defRPr/>
              </a:pPr>
              <a:t>2015/12/1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F3C47-AAC6-403A-9733-7F9B6F2BC60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8374606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29944-C04E-4439-8B1F-5374066ED875}" type="datetimeFigureOut">
              <a:rPr lang="ja-JP" altLang="en-US"/>
              <a:pPr>
                <a:defRPr/>
              </a:pPr>
              <a:t>2015/12/1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08543-BAAC-4B4C-B9E6-0CB938ED297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3627294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11ADD-B71F-4A3C-9986-EBC24BF38741}" type="datetimeFigureOut">
              <a:rPr lang="ja-JP" altLang="en-US"/>
              <a:pPr>
                <a:defRPr/>
              </a:pPr>
              <a:t>2015/12/1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A86F9-25BE-4DD9-BF01-F527BB8CA1C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9162351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C6654-F7DE-4356-989B-E7D0E15FD877}" type="datetimeFigureOut">
              <a:rPr lang="ja-JP" altLang="en-US"/>
              <a:pPr>
                <a:defRPr/>
              </a:pPr>
              <a:t>2015/12/1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BA2D7-5C04-44FD-BA62-C0CD0481131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567841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88CD8-E93E-4C24-A3ED-E5EF28DBD4C2}" type="datetimeFigureOut">
              <a:rPr lang="ja-JP" altLang="en-US"/>
              <a:pPr>
                <a:defRPr/>
              </a:pPr>
              <a:t>2015/12/1</a:t>
            </a:fld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7DBC0-0D82-4931-A2F7-3DF683EF4AC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968277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4F616-7263-47CF-8591-1CB973FE2D5F}" type="datetimeFigureOut">
              <a:rPr lang="ja-JP" altLang="en-US"/>
              <a:pPr>
                <a:defRPr/>
              </a:pPr>
              <a:t>2015/12/1</a:t>
            </a:fld>
            <a:endParaRPr lang="ja-JP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1BC61-3746-4E60-A3E6-A37FD9BC8E6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8761806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7A27A-096D-4C51-AEE8-67FDED658BD2}" type="datetimeFigureOut">
              <a:rPr lang="ja-JP" altLang="en-US"/>
              <a:pPr>
                <a:defRPr/>
              </a:pPr>
              <a:t>2015/12/1</a:t>
            </a:fld>
            <a:endParaRPr lang="ja-JP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4041D-F5B2-4CEC-A658-A2BDA85AD6E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6716759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88751-3ED3-4C12-A8D5-5A916F123DAF}" type="datetimeFigureOut">
              <a:rPr lang="ja-JP" altLang="en-US"/>
              <a:pPr>
                <a:defRPr/>
              </a:pPr>
              <a:t>2015/12/1</a:t>
            </a:fld>
            <a:endParaRPr lang="ja-JP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BE0B2-D412-4299-9177-99FEC710CF5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626837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6EEFF-0674-437F-9F1C-13BC017FED22}" type="datetimeFigureOut">
              <a:rPr lang="ja-JP" altLang="en-US"/>
              <a:pPr>
                <a:defRPr/>
              </a:pPr>
              <a:t>2015/12/1</a:t>
            </a:fld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EB947-B7ED-40C8-908C-BEEFE2F998A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516210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 noProof="0" smtClean="0"/>
              <a:t>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31EAB-D191-4293-810A-13FD568370D0}" type="datetimeFigureOut">
              <a:rPr lang="ja-JP" altLang="en-US"/>
              <a:pPr>
                <a:defRPr/>
              </a:pPr>
              <a:t>2015/12/1</a:t>
            </a:fld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6DCC2-23D9-44C6-A150-C8FB25B0D12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6554382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D4EF"/>
            </a:gs>
            <a:gs pos="10001">
              <a:srgbClr val="64D4EF"/>
            </a:gs>
            <a:gs pos="100000">
              <a:srgbClr val="06588E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6670675" y="3894138"/>
            <a:ext cx="2470150" cy="265906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3400" y="533400"/>
            <a:ext cx="6554788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altLang="ja-JP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9788CD0-118D-4C98-8959-CCD3D172D24A}" type="datetimeFigureOut">
              <a:rPr lang="ja-JP" altLang="en-US"/>
              <a:pPr>
                <a:defRPr/>
              </a:pPr>
              <a:t>2015/12/1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800">
                <a:solidFill>
                  <a:srgbClr val="0A304A"/>
                </a:solidFill>
                <a:latin typeface="Century Gothic" panose="020B050202020202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>
              <a:defRPr/>
            </a:pPr>
            <a:fld id="{306BD610-2A3D-41B7-BF3F-087EAE9DB9C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1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72" r:id="rId12"/>
    <p:sldLayoutId id="2147483767" r:id="rId13"/>
    <p:sldLayoutId id="2147483773" r:id="rId14"/>
    <p:sldLayoutId id="2147483768" r:id="rId15"/>
    <p:sldLayoutId id="2147483769" r:id="rId16"/>
    <p:sldLayoutId id="2147483770" r:id="rId17"/>
  </p:sldLayoutIdLst>
  <p:transition spd="slow"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kumimoji="1"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メイリオ" panose="020B0604030504040204" pitchFamily="50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Century Gothic" panose="020B0502020202020204" pitchFamily="34" charset="0"/>
          <a:ea typeface="メイリオ" panose="020B0604030504040204" pitchFamily="50" charset="-128"/>
          <a:cs typeface="メイリオ" panose="020B0604030504040204" pitchFamily="50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Century Gothic" panose="020B0502020202020204" pitchFamily="34" charset="0"/>
          <a:ea typeface="メイリオ" panose="020B0604030504040204" pitchFamily="50" charset="-128"/>
          <a:cs typeface="メイリオ" panose="020B0604030504040204" pitchFamily="50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Century Gothic" panose="020B0502020202020204" pitchFamily="34" charset="0"/>
          <a:ea typeface="メイリオ" panose="020B0604030504040204" pitchFamily="50" charset="-128"/>
          <a:cs typeface="メイリオ" panose="020B0604030504040204" pitchFamily="50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Century Gothic" panose="020B0502020202020204" pitchFamily="34" charset="0"/>
          <a:ea typeface="メイリオ" panose="020B0604030504040204" pitchFamily="50" charset="-128"/>
          <a:cs typeface="メイリオ" panose="020B0604030504040204" pitchFamily="50" charset="-128"/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2000" kern="1200">
          <a:solidFill>
            <a:srgbClr val="0F496F"/>
          </a:solidFill>
          <a:latin typeface="+mn-lt"/>
          <a:ea typeface="+mn-ea"/>
          <a:cs typeface="メイリオ" panose="020B0604030504040204" pitchFamily="50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kern="1200">
          <a:solidFill>
            <a:srgbClr val="0F496F"/>
          </a:solidFill>
          <a:latin typeface="+mn-lt"/>
          <a:ea typeface="+mn-ea"/>
          <a:cs typeface="メイリオ" panose="020B0604030504040204" pitchFamily="50" charset="-128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600" kern="1200">
          <a:solidFill>
            <a:srgbClr val="0F496F"/>
          </a:solidFill>
          <a:latin typeface="+mn-lt"/>
          <a:ea typeface="+mn-ea"/>
          <a:cs typeface="メイリオ" panose="020B0604030504040204" pitchFamily="50" charset="-128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>
          <a:solidFill>
            <a:srgbClr val="0F496F"/>
          </a:solidFill>
          <a:latin typeface="+mn-lt"/>
          <a:ea typeface="+mn-ea"/>
          <a:cs typeface="メイリオ" panose="020B0604030504040204" pitchFamily="50" charset="-128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>
          <a:solidFill>
            <a:srgbClr val="0F496F"/>
          </a:solidFill>
          <a:latin typeface="+mn-lt"/>
          <a:ea typeface="+mn-ea"/>
          <a:cs typeface="メイリオ" panose="020B0604030504040204" pitchFamily="50" charset="-128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サブタイトル 2"/>
          <p:cNvSpPr>
            <a:spLocks noGrp="1"/>
          </p:cNvSpPr>
          <p:nvPr>
            <p:ph type="subTitle" idx="1"/>
          </p:nvPr>
        </p:nvSpPr>
        <p:spPr>
          <a:xfrm>
            <a:off x="533400" y="3843338"/>
            <a:ext cx="4954588" cy="1914525"/>
          </a:xfrm>
        </p:spPr>
        <p:txBody>
          <a:bodyPr/>
          <a:lstStyle/>
          <a:p>
            <a:pPr eaLnBrk="1" hangingPunct="1"/>
            <a:endParaRPr lang="ja-JP" altLang="en-US" smtClean="0">
              <a:solidFill>
                <a:srgbClr val="0F496F"/>
              </a:solidFill>
            </a:endParaRPr>
          </a:p>
        </p:txBody>
      </p:sp>
      <p:pic>
        <p:nvPicPr>
          <p:cNvPr id="512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3175"/>
            <a:ext cx="9144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54545" y="323562"/>
            <a:ext cx="7740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FF00"/>
                </a:solidFill>
              </a:rPr>
              <a:t>Rwanda : New Hope Technical Institute</a:t>
            </a:r>
            <a:endParaRPr kumimoji="1" lang="ja-JP" alt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8176" y="210990"/>
            <a:ext cx="2608236" cy="2764334"/>
          </a:xfrm>
        </p:spPr>
      </p:pic>
      <p:pic>
        <p:nvPicPr>
          <p:cNvPr id="13316" name="図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70" y="1746228"/>
            <a:ext cx="4081997" cy="408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コンテンツ プレースホルダー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327300" y="3245475"/>
            <a:ext cx="4816699" cy="361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99056" y="309877"/>
            <a:ext cx="28532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solidFill>
                  <a:srgbClr val="FFFF00"/>
                </a:solidFill>
              </a:rPr>
              <a:t>Studio of dressmaking </a:t>
            </a:r>
            <a:endParaRPr kumimoji="1" lang="ja-JP" alt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38" cy="3124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ja-JP" altLang="en-US" dirty="0">
              <a:cs typeface="+mj-cs"/>
            </a:endParaRPr>
          </a:p>
        </p:txBody>
      </p:sp>
      <p:pic>
        <p:nvPicPr>
          <p:cNvPr id="16390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4151" y="0"/>
            <a:ext cx="5782789" cy="646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サブタイトル 2"/>
          <p:cNvSpPr>
            <a:spLocks noGrp="1"/>
          </p:cNvSpPr>
          <p:nvPr>
            <p:ph type="subTitle" idx="1"/>
          </p:nvPr>
        </p:nvSpPr>
        <p:spPr>
          <a:xfrm>
            <a:off x="1574152" y="6197454"/>
            <a:ext cx="5782788" cy="535479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 eaLnBrk="1" hangingPunct="1"/>
            <a:r>
              <a:rPr lang="en-US" altLang="ja-JP" sz="3200" dirty="0" smtClean="0">
                <a:solidFill>
                  <a:srgbClr val="FFFF00"/>
                </a:solidFill>
              </a:rPr>
              <a:t>Production of the studio</a:t>
            </a:r>
            <a:endParaRPr lang="ja-JP" altLang="en-US" sz="32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9403" y="51716"/>
            <a:ext cx="4237053" cy="266572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253" y="100349"/>
            <a:ext cx="4466533" cy="256845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253" y="3657214"/>
            <a:ext cx="3292524" cy="302692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833" y="3799343"/>
            <a:ext cx="5185623" cy="291691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0" y="293522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Youth volunteer from Japan, </a:t>
            </a:r>
            <a:r>
              <a:rPr kumimoji="1" lang="en-US" altLang="ja-JP" dirty="0" err="1" smtClean="0"/>
              <a:t>Ms.Haruna</a:t>
            </a:r>
            <a:r>
              <a:rPr kumimoji="1" lang="en-US" altLang="ja-JP" dirty="0" smtClean="0"/>
              <a:t> Tanaka </a:t>
            </a:r>
          </a:p>
          <a:p>
            <a:pPr algn="ctr"/>
            <a:r>
              <a:rPr kumimoji="1" lang="en-US" altLang="ja-JP" dirty="0" smtClean="0"/>
              <a:t>teaching of new </a:t>
            </a:r>
            <a:r>
              <a:rPr lang="en-US" altLang="ja-JP" dirty="0" smtClean="0"/>
              <a:t>program </a:t>
            </a:r>
            <a:r>
              <a:rPr kumimoji="1" lang="en-US" altLang="ja-JP" dirty="0" smtClean="0"/>
              <a:t>of massage skill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1664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10" y="3601437"/>
            <a:ext cx="4722016" cy="3256563"/>
          </a:xfrm>
          <a:prstGeom prst="rect">
            <a:avLst/>
          </a:prstGeom>
        </p:spPr>
      </p:pic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810" y="20851"/>
            <a:ext cx="2943317" cy="330705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1551" y="3482467"/>
            <a:ext cx="2772611" cy="3375533"/>
          </a:xfrm>
          <a:prstGeom prst="rect">
            <a:avLst/>
          </a:prstGeom>
        </p:spPr>
      </p:pic>
      <p:pic>
        <p:nvPicPr>
          <p:cNvPr id="7" name="図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6"/>
          <a:stretch/>
        </p:blipFill>
        <p:spPr bwMode="auto">
          <a:xfrm>
            <a:off x="3365470" y="60670"/>
            <a:ext cx="5670187" cy="319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90153" y="3297801"/>
            <a:ext cx="905384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Youth volunteer from Japan, Ms. </a:t>
            </a:r>
            <a:r>
              <a:rPr kumimoji="1" lang="en-US" altLang="ja-JP" dirty="0" err="1" smtClean="0">
                <a:solidFill>
                  <a:srgbClr val="FFFF00"/>
                </a:solidFill>
              </a:rPr>
              <a:t>Minori</a:t>
            </a:r>
            <a:r>
              <a:rPr kumimoji="1" lang="en-US" altLang="ja-JP" dirty="0" smtClean="0">
                <a:solidFill>
                  <a:srgbClr val="FFFF00"/>
                </a:solidFill>
              </a:rPr>
              <a:t> Tanaka teaching of new </a:t>
            </a:r>
            <a:r>
              <a:rPr lang="en-US" altLang="ja-JP" dirty="0" smtClean="0">
                <a:solidFill>
                  <a:srgbClr val="FFFF00"/>
                </a:solidFill>
              </a:rPr>
              <a:t>program </a:t>
            </a:r>
            <a:r>
              <a:rPr kumimoji="1" lang="en-US" altLang="ja-JP" dirty="0" smtClean="0">
                <a:solidFill>
                  <a:srgbClr val="FFFF00"/>
                </a:solidFill>
              </a:rPr>
              <a:t>of nailing skill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00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38" cy="3124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ja-JP" altLang="en-US" sz="4800" dirty="0">
              <a:cs typeface="+mj-cs"/>
            </a:endParaRPr>
          </a:p>
        </p:txBody>
      </p:sp>
      <p:pic>
        <p:nvPicPr>
          <p:cNvPr id="20483" name="図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3213100"/>
            <a:ext cx="4932362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図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84850" cy="40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5910" y="4478337"/>
            <a:ext cx="3992451" cy="2231556"/>
          </a:xfrm>
          <a:solidFill>
            <a:schemeClr val="tx2">
              <a:lumMod val="20000"/>
              <a:lumOff val="80000"/>
            </a:schemeClr>
          </a:solidFill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defRPr/>
            </a:pPr>
            <a:r>
              <a:rPr lang="en-US" altLang="ja-JP" dirty="0" smtClean="0">
                <a:solidFill>
                  <a:srgbClr val="0000FF"/>
                </a:solidFill>
                <a:cs typeface="+mn-cs"/>
              </a:rPr>
              <a:t>Mrs. Johanne St. Louis, introduced by WFWP Canada, devoting voluntary work for 5 years in Rwanda by teaching dressmaking skills. </a:t>
            </a:r>
          </a:p>
          <a:p>
            <a:pPr eaLnBrk="1" fontAlgn="auto" hangingPunct="1">
              <a:defRPr/>
            </a:pPr>
            <a:r>
              <a:rPr lang="en-US" altLang="ja-JP" dirty="0" smtClean="0">
                <a:solidFill>
                  <a:srgbClr val="0000FF"/>
                </a:solidFill>
                <a:cs typeface="+mn-cs"/>
              </a:rPr>
              <a:t>She came to teach our school as well.</a:t>
            </a:r>
          </a:p>
          <a:p>
            <a:pPr eaLnBrk="1" fontAlgn="auto" hangingPunct="1">
              <a:defRPr/>
            </a:pPr>
            <a:endParaRPr lang="ja-JP" altLang="en-US" dirty="0">
              <a:solidFill>
                <a:srgbClr val="0000FF"/>
              </a:solidFill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04456" y="986978"/>
            <a:ext cx="4839544" cy="2722138"/>
          </a:xfrm>
        </p:spPr>
      </p:pic>
      <p:sp>
        <p:nvSpPr>
          <p:cNvPr id="3" name="テキスト ボックス 2"/>
          <p:cNvSpPr txBox="1"/>
          <p:nvPr/>
        </p:nvSpPr>
        <p:spPr>
          <a:xfrm>
            <a:off x="236945" y="82421"/>
            <a:ext cx="7147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 smtClean="0">
                <a:solidFill>
                  <a:srgbClr val="FFFF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Visit foster children</a:t>
            </a:r>
            <a:endParaRPr kumimoji="1" lang="ja-JP" altLang="en-US" sz="4000" b="1" dirty="0">
              <a:solidFill>
                <a:srgbClr val="FFFF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7" name="コンテンツ プレースホルダー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63987"/>
            <a:ext cx="4655564" cy="261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コンテンツ プレースホルダー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29368"/>
            <a:ext cx="4151889" cy="23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7721" y="3988208"/>
            <a:ext cx="4406279" cy="273077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6191250"/>
            <a:ext cx="9143999" cy="6667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ja-JP" sz="2200" cap="none" dirty="0" smtClean="0"/>
              <a:t>With Vice-President of Lower House, we gave our activity reports.</a:t>
            </a:r>
            <a:r>
              <a:rPr lang="ja-JP" altLang="en-US" sz="2200" cap="none" dirty="0" smtClean="0"/>
              <a:t> 　</a:t>
            </a:r>
            <a:endParaRPr lang="ja-JP" altLang="en-US" sz="2200" cap="none" dirty="0"/>
          </a:p>
        </p:txBody>
      </p:sp>
      <p:pic>
        <p:nvPicPr>
          <p:cNvPr id="29699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645" y="0"/>
            <a:ext cx="8257879" cy="6191250"/>
          </a:xfrm>
        </p:spPr>
      </p:pic>
      <p:sp>
        <p:nvSpPr>
          <p:cNvPr id="3" name="下矢印 2"/>
          <p:cNvSpPr/>
          <p:nvPr/>
        </p:nvSpPr>
        <p:spPr>
          <a:xfrm rot="2941921">
            <a:off x="5123935" y="2001795"/>
            <a:ext cx="370703" cy="56841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75" y="5885644"/>
            <a:ext cx="9140825" cy="66433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ja-JP" cap="none" dirty="0" smtClean="0">
                <a:solidFill>
                  <a:srgbClr val="FFFF00"/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+mj-cs"/>
              </a:rPr>
              <a:t>Thank you very much for your supports.</a:t>
            </a:r>
            <a:endParaRPr lang="ja-JP" altLang="en-US" cap="none" dirty="0">
              <a:solidFill>
                <a:srgbClr val="FFFF00"/>
              </a:solidFill>
              <a:latin typeface="Calibri" panose="020F0502020204030204" pitchFamily="34" charset="0"/>
              <a:ea typeface="HG丸ｺﾞｼｯｸM-PRO" panose="020F0600000000000000" pitchFamily="50" charset="-128"/>
              <a:cs typeface="+mj-cs"/>
            </a:endParaRPr>
          </a:p>
        </p:txBody>
      </p:sp>
      <p:pic>
        <p:nvPicPr>
          <p:cNvPr id="27651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5" y="478643"/>
            <a:ext cx="9140825" cy="5141912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7867" y="125182"/>
            <a:ext cx="7459133" cy="1032933"/>
          </a:xfrm>
        </p:spPr>
        <p:txBody>
          <a:bodyPr/>
          <a:lstStyle/>
          <a:p>
            <a:r>
              <a:rPr lang="en-US" altLang="ja-JP" cap="none" dirty="0" smtClean="0">
                <a:solidFill>
                  <a:srgbClr val="FFFF00"/>
                </a:solidFill>
              </a:rPr>
              <a:t>Donation we got from WFWPUSA</a:t>
            </a:r>
            <a:endParaRPr kumimoji="1" lang="ja-JP" altLang="en-US" cap="none" dirty="0">
              <a:solidFill>
                <a:srgbClr val="FFFF00"/>
              </a:solidFill>
            </a:endParaRPr>
          </a:p>
        </p:txBody>
      </p:sp>
      <p:pic>
        <p:nvPicPr>
          <p:cNvPr id="1026" name="Picture 2" descr="S108004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0199" y="1918230"/>
            <a:ext cx="5692340" cy="246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S108003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7265" y="4615264"/>
            <a:ext cx="6094935" cy="188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87867" y="1227034"/>
            <a:ext cx="321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Dressmaking course</a:t>
            </a:r>
            <a:endParaRPr kumimoji="1" lang="ja-JP" altLang="en-US" sz="2400" dirty="0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212732" y="2175997"/>
            <a:ext cx="2869135" cy="2209736"/>
          </a:xfrm>
          <a:prstGeom prst="wedgeRoundRectCallout">
            <a:avLst>
              <a:gd name="adj1" fmla="val 47306"/>
              <a:gd name="adj2" fmla="val 58873"/>
              <a:gd name="adj3" fmla="val 16667"/>
            </a:avLst>
          </a:prstGeom>
          <a:noFill/>
          <a:ln w="50800">
            <a:solidFill>
              <a:srgbClr val="FF99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明朝" panose="02020609040205080304" pitchFamily="17" charset="-128"/>
              </a:rPr>
              <a:t>★Machines of serger, colonnerie and boutonniere.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明朝" panose="02020609040205080304" pitchFamily="17" charset="-128"/>
              </a:rPr>
              <a:t>★Motor of original sewing machine.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明朝" panose="02020609040205080304" pitchFamily="17" charset="-128"/>
              </a:rPr>
              <a:t>★ Iron.</a:t>
            </a:r>
            <a:endParaRPr kumimoji="0" lang="ja-JP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1644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G_167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4232" y="1226675"/>
            <a:ext cx="5236256" cy="278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S1080030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1100" y="4080885"/>
            <a:ext cx="5694100" cy="258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タイトル 5"/>
          <p:cNvSpPr txBox="1">
            <a:spLocks noGrp="1"/>
          </p:cNvSpPr>
          <p:nvPr>
            <p:ph type="title"/>
          </p:nvPr>
        </p:nvSpPr>
        <p:spPr>
          <a:xfrm>
            <a:off x="324114" y="1226675"/>
            <a:ext cx="3490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cap="none" dirty="0" smtClean="0"/>
              <a:t>Hairdressing course</a:t>
            </a:r>
            <a:endParaRPr kumimoji="1" lang="ja-JP" altLang="en-US" sz="2400" cap="none" dirty="0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287867" y="125182"/>
            <a:ext cx="7459133" cy="10329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2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メイリオ" panose="020B0604030504040204" pitchFamily="50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cap="none" smtClean="0">
                <a:solidFill>
                  <a:srgbClr val="FFFF00"/>
                </a:solidFill>
              </a:rPr>
              <a:t>Donation we got from WFWPUSA</a:t>
            </a:r>
            <a:endParaRPr lang="ja-JP" altLang="en-US" cap="none" dirty="0">
              <a:solidFill>
                <a:srgbClr val="FFFF00"/>
              </a:solidFill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87867" y="2119436"/>
            <a:ext cx="2573866" cy="1639763"/>
          </a:xfrm>
          <a:prstGeom prst="wedgeRoundRectCallout">
            <a:avLst>
              <a:gd name="adj1" fmla="val 73103"/>
              <a:gd name="adj2" fmla="val 69942"/>
              <a:gd name="adj3" fmla="val 16667"/>
            </a:avLst>
          </a:prstGeom>
          <a:noFill/>
          <a:ln w="5397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明朝" panose="02020609040205080304" pitchFamily="17" charset="-128"/>
              </a:rPr>
              <a:t>★</a:t>
            </a:r>
            <a:r>
              <a:rPr kumimoji="0" lang="en-US" altLang="ja-JP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明朝" panose="02020609040205080304" pitchFamily="17" charset="-128"/>
              </a:rPr>
              <a:t>Tondeuses</a:t>
            </a:r>
            <a:endParaRPr kumimoji="0" lang="en-US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ＭＳ 明朝" panose="02020609040205080304" pitchFamily="17" charset="-128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明朝" panose="02020609040205080304" pitchFamily="17" charset="-128"/>
              </a:rPr>
              <a:t>★Hair Flat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明朝" panose="02020609040205080304" pitchFamily="17" charset="-128"/>
              </a:rPr>
              <a:t>★Dryers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明朝" panose="02020609040205080304" pitchFamily="17" charset="-128"/>
              </a:rPr>
              <a:t>★Nippers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16487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G_171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6081" y="4192221"/>
            <a:ext cx="4212452" cy="227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S108002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137" y="1615498"/>
            <a:ext cx="6175903" cy="138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324114" y="130591"/>
            <a:ext cx="7577667" cy="951970"/>
          </a:xfrm>
        </p:spPr>
        <p:txBody>
          <a:bodyPr/>
          <a:lstStyle/>
          <a:p>
            <a:r>
              <a:rPr lang="en-US" altLang="ja-JP" cap="none" dirty="0" smtClean="0">
                <a:solidFill>
                  <a:srgbClr val="FFFF00"/>
                </a:solidFill>
              </a:rPr>
              <a:t>Donation we got from WFWPUSA</a:t>
            </a:r>
            <a:endParaRPr kumimoji="1" lang="ja-JP" altLang="en-US" cap="none" dirty="0">
              <a:solidFill>
                <a:srgbClr val="FFFF00"/>
              </a:solidFill>
            </a:endParaRPr>
          </a:p>
        </p:txBody>
      </p:sp>
      <p:sp>
        <p:nvSpPr>
          <p:cNvPr id="7" name="タイトル 5"/>
          <p:cNvSpPr txBox="1">
            <a:spLocks/>
          </p:cNvSpPr>
          <p:nvPr/>
        </p:nvSpPr>
        <p:spPr>
          <a:xfrm>
            <a:off x="324114" y="851728"/>
            <a:ext cx="3490118" cy="461665"/>
          </a:xfrm>
          <a:prstGeom prst="rect">
            <a:avLst/>
          </a:prstGeo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2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メイリオ" panose="020B0604030504040204" pitchFamily="50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sz="2400" cap="none" dirty="0" smtClean="0"/>
              <a:t>cooking course</a:t>
            </a:r>
            <a:endParaRPr lang="ja-JP" altLang="en-US" sz="2400" cap="none" dirty="0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6500017" y="2278198"/>
            <a:ext cx="2508516" cy="1828635"/>
          </a:xfrm>
          <a:prstGeom prst="wedgeRoundRectCallout">
            <a:avLst>
              <a:gd name="adj1" fmla="val -67377"/>
              <a:gd name="adj2" fmla="val 31880"/>
              <a:gd name="adj3" fmla="val 16667"/>
            </a:avLst>
          </a:prstGeom>
          <a:noFill/>
          <a:ln w="5397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dirty="0">
                <a:latin typeface="Calibri" panose="020F0502020204030204" pitchFamily="34" charset="0"/>
                <a:ea typeface="ＭＳ 明朝" panose="02020609040205080304" pitchFamily="17" charset="-128"/>
              </a:rPr>
              <a:t>★</a:t>
            </a: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明朝" panose="02020609040205080304" pitchFamily="17" charset="-128"/>
              </a:rPr>
              <a:t>Heat Insulating container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明朝" panose="02020609040205080304" pitchFamily="17" charset="-128"/>
              </a:rPr>
              <a:t>★</a:t>
            </a: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明朝" panose="02020609040205080304" pitchFamily="17" charset="-128"/>
              </a:rPr>
              <a:t>Metric table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明朝" panose="02020609040205080304" pitchFamily="17" charset="-128"/>
              </a:rPr>
              <a:t>★</a:t>
            </a: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明朝" panose="02020609040205080304" pitchFamily="17" charset="-128"/>
              </a:rPr>
              <a:t>Cupboard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23" y="3529521"/>
            <a:ext cx="4583112" cy="294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2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59" y="143399"/>
            <a:ext cx="5383369" cy="3331619"/>
          </a:xfrm>
          <a:prstGeom prst="rect">
            <a:avLst/>
          </a:prstGeom>
        </p:spPr>
      </p:pic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9212" y="3616827"/>
            <a:ext cx="6554788" cy="3209117"/>
          </a:xfrm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262781" y="4506397"/>
            <a:ext cx="3182435" cy="97692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2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メイリオ" panose="020B0604030504040204" pitchFamily="50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602309" y="1224433"/>
            <a:ext cx="3541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FF00"/>
                </a:solidFill>
              </a:rPr>
              <a:t>Kigali down town</a:t>
            </a:r>
            <a:endParaRPr kumimoji="1" lang="ja-JP" altLang="en-US" sz="3200" dirty="0">
              <a:solidFill>
                <a:srgbClr val="FFFF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4959" y="5194662"/>
            <a:ext cx="2846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FF00"/>
                </a:solidFill>
              </a:rPr>
              <a:t>Near the school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81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69900"/>
            <a:ext cx="9148763" cy="5364163"/>
          </a:xfrm>
        </p:spPr>
      </p:pic>
      <p:sp>
        <p:nvSpPr>
          <p:cNvPr id="4" name="テキスト ボックス 3"/>
          <p:cNvSpPr txBox="1"/>
          <p:nvPr/>
        </p:nvSpPr>
        <p:spPr>
          <a:xfrm>
            <a:off x="2732702" y="6065949"/>
            <a:ext cx="3683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solidFill>
                  <a:srgbClr val="FFFF00"/>
                </a:solidFill>
              </a:rPr>
              <a:t>Front of the school</a:t>
            </a:r>
            <a:endParaRPr kumimoji="1" lang="ja-JP" alt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042910" y="6873884"/>
            <a:ext cx="6554788" cy="1524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ja-JP" altLang="en-US" dirty="0">
              <a:latin typeface="Calibri" panose="020F0502020204030204" pitchFamily="34" charset="0"/>
              <a:cs typeface="+mj-cs"/>
            </a:endParaRPr>
          </a:p>
        </p:txBody>
      </p:sp>
      <p:sp>
        <p:nvSpPr>
          <p:cNvPr id="11267" name="コンテンツ プレースホルダー 4"/>
          <p:cNvSpPr>
            <a:spLocks noGrp="1"/>
          </p:cNvSpPr>
          <p:nvPr>
            <p:ph idx="1"/>
          </p:nvPr>
        </p:nvSpPr>
        <p:spPr>
          <a:xfrm>
            <a:off x="533400" y="533400"/>
            <a:ext cx="6554788" cy="3767138"/>
          </a:xfrm>
        </p:spPr>
        <p:txBody>
          <a:bodyPr/>
          <a:lstStyle/>
          <a:p>
            <a:pPr eaLnBrk="1" hangingPunct="1"/>
            <a:r>
              <a:rPr lang="ja-JP" altLang="en-US" dirty="0" smtClean="0"/>
              <a:t>地図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5563" y="3106746"/>
            <a:ext cx="6968437" cy="3751254"/>
          </a:xfrm>
          <a:prstGeom prst="rect">
            <a:avLst/>
          </a:prstGeom>
        </p:spPr>
      </p:pic>
      <p:pic>
        <p:nvPicPr>
          <p:cNvPr id="11268" name="コンテンツ プレースホルダー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1"/>
          <a:stretch>
            <a:fillRect/>
          </a:stretch>
        </p:blipFill>
        <p:spPr bwMode="auto">
          <a:xfrm>
            <a:off x="0" y="0"/>
            <a:ext cx="4468969" cy="333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002369" y="1087439"/>
            <a:ext cx="3919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FF00"/>
                </a:solidFill>
              </a:rPr>
              <a:t>Dressmaking course</a:t>
            </a:r>
            <a:endParaRPr kumimoji="1" lang="ja-JP" alt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図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2681288"/>
            <a:ext cx="55689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474182" cy="388942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838038" y="1138707"/>
            <a:ext cx="3942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FF00"/>
                </a:solidFill>
              </a:rPr>
              <a:t>Hair dressing course</a:t>
            </a:r>
            <a:endParaRPr kumimoji="1" lang="ja-JP" alt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091" y="0"/>
            <a:ext cx="5805909" cy="34386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873" y="3815366"/>
            <a:ext cx="5409127" cy="304263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04" y="3254915"/>
            <a:ext cx="3249687" cy="3554569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6740468" y="3831464"/>
            <a:ext cx="2403532" cy="550863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ja-JP" dirty="0" smtClean="0">
                <a:solidFill>
                  <a:srgbClr val="FFFF00"/>
                </a:solidFill>
              </a:rPr>
              <a:t>Grill table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7448" y="1134554"/>
            <a:ext cx="3031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FF00"/>
                </a:solidFill>
              </a:rPr>
              <a:t>Cooking course</a:t>
            </a:r>
            <a:endParaRPr kumimoji="1" lang="ja-JP" alt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スライス">
  <a:themeElements>
    <a:clrScheme name="スライス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スライス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スライ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1271</TotalTime>
  <Words>179</Words>
  <Application>Microsoft Office PowerPoint</Application>
  <PresentationFormat>On-screen Show (4:3)</PresentationFormat>
  <Paragraphs>35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Century Gothic</vt:lpstr>
      <vt:lpstr>HG丸ｺﾞｼｯｸM-PRO</vt:lpstr>
      <vt:lpstr>メイリオ</vt:lpstr>
      <vt:lpstr>ＭＳ 明朝</vt:lpstr>
      <vt:lpstr>ＭＳ Ｐゴシック</vt:lpstr>
      <vt:lpstr>Wingdings 3</vt:lpstr>
      <vt:lpstr>スライス</vt:lpstr>
      <vt:lpstr>PowerPoint Presentation</vt:lpstr>
      <vt:lpstr>Donation we got from WFWPUSA</vt:lpstr>
      <vt:lpstr>Hairdressing course</vt:lpstr>
      <vt:lpstr>Donation we got from WFWPUSA</vt:lpstr>
      <vt:lpstr>PowerPoint Presentation</vt:lpstr>
      <vt:lpstr>PowerPoint Presentation</vt:lpstr>
      <vt:lpstr>PowerPoint Presentation</vt:lpstr>
      <vt:lpstr>PowerPoint Presentation</vt:lpstr>
      <vt:lpstr>Grill table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With Vice-President of Lower House, we gave our activity reports. 　</vt:lpstr>
      <vt:lpstr>Thank you very much for your supports.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marie</dc:creator>
  <cp:lastModifiedBy>MikeHentrich</cp:lastModifiedBy>
  <cp:revision>73</cp:revision>
  <dcterms:created xsi:type="dcterms:W3CDTF">2015-06-24T19:51:50Z</dcterms:created>
  <dcterms:modified xsi:type="dcterms:W3CDTF">2015-12-01T19:05:11Z</dcterms:modified>
</cp:coreProperties>
</file>